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7"/>
  </p:normalViewPr>
  <p:slideViewPr>
    <p:cSldViewPr>
      <p:cViewPr>
        <p:scale>
          <a:sx n="46" d="100"/>
          <a:sy n="46" d="100"/>
        </p:scale>
        <p:origin x="1752" y="-3936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TR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591" y="4825293"/>
            <a:ext cx="14617623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Name of Author/s, title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latin typeface="Arial Narrow" panose="020B0606020202030204" pitchFamily="34" charset="0"/>
              </a:rPr>
              <a:t>/ References</a:t>
            </a: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Summary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Results and Discussion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M</a:t>
            </a:r>
            <a:r>
              <a:rPr lang="bs-Latn-BA" sz="4000" b="1" dirty="0">
                <a:latin typeface="Arial Narrow" panose="020B0606020202030204" pitchFamily="34" charset="0"/>
              </a:rPr>
              <a:t>ethodology</a:t>
            </a:r>
            <a:endParaRPr lang="en-US" sz="4000" b="1" dirty="0">
              <a:latin typeface="Arial Narrow" panose="020B060602020203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/>
              <a:t>ITHMC</a:t>
            </a:r>
            <a:r>
              <a:rPr lang="en-US" sz="8000" b="1" dirty="0"/>
              <a:t> 2023 </a:t>
            </a:r>
          </a:p>
          <a:p>
            <a:pPr algn="ctr"/>
            <a:r>
              <a:rPr lang="en-GB" b="1" baseline="30000" dirty="0"/>
              <a:t>9th</a:t>
            </a:r>
            <a:r>
              <a:rPr lang="en-GB" b="1" dirty="0"/>
              <a:t> International Tourism and Hospitality Management Conference </a:t>
            </a:r>
            <a:endParaRPr lang="bs-Latn-BA" b="1" dirty="0"/>
          </a:p>
          <a:p>
            <a:pPr algn="ctr"/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bs-Latn-BA" sz="2200" b="1" dirty="0" err="1"/>
              <a:t>October</a:t>
            </a:r>
            <a:r>
              <a:rPr lang="en-US" sz="2200" b="1" dirty="0"/>
              <a:t> 18-22</a:t>
            </a:r>
            <a:r>
              <a:rPr lang="bs-Latn-BA" sz="2200" b="1" dirty="0"/>
              <a:t> </a:t>
            </a:r>
            <a:r>
              <a:rPr lang="en-US" sz="2200" b="1" dirty="0"/>
              <a:t>2023</a:t>
            </a:r>
            <a:br>
              <a:rPr lang="en-US" sz="2200" b="1" dirty="0"/>
            </a:br>
            <a:r>
              <a:rPr lang="bs-Latn-BA" sz="2200" b="1" dirty="0"/>
              <a:t>Sarajevo</a:t>
            </a:r>
            <a:r>
              <a:rPr lang="en-US" sz="2200" b="1" dirty="0"/>
              <a:t>, </a:t>
            </a:r>
            <a:r>
              <a:rPr lang="bs-Latn-BA" sz="2200" b="1" dirty="0"/>
              <a:t>Bosnia and Herzegovina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2314</TotalTime>
  <Words>112</Words>
  <Application>Microsoft Macintosh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Musa Köse</cp:lastModifiedBy>
  <cp:revision>29</cp:revision>
  <dcterms:created xsi:type="dcterms:W3CDTF">2013-02-11T11:53:56Z</dcterms:created>
  <dcterms:modified xsi:type="dcterms:W3CDTF">2023-03-27T12:31:36Z</dcterms:modified>
</cp:coreProperties>
</file>